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ourgette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9247ec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9247ec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9d578105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29d578105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29d578105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29d578105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29d578105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29d578105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29d57810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29d57810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9247ec5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9247ec5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29247ec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29247ec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9247ec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9247ec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9247ec53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9247ec53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9247ec5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9247ec5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9247ec53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9247ec53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9247ec5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9247ec5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29247ec53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29247ec53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Backyard birds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0" y="1017600"/>
            <a:ext cx="9144000" cy="41259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To: whoever receives this.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don’t care if you read this or not.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P.S.if Mrs. D receives this, she can correct all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little spelling errors she wants to. :)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183650" y="3528925"/>
            <a:ext cx="1501200" cy="1345200"/>
          </a:xfrm>
          <a:prstGeom prst="smileyFace">
            <a:avLst>
              <a:gd name="adj" fmla="val 4653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#3...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TAILED HAWK: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Common, but still adorable. I don’t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Know what THIS one is doing.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Why is he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Like that?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Maybe he swallowed a bug.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624" y="0"/>
            <a:ext cx="48183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1999250" y="2817100"/>
            <a:ext cx="1744800" cy="87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99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#2...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B4A7D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EASTERN BLUEBIRD: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Likely our rarest bird we have.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named him “Stanley”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Just cuz’.</a:t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202" y="0"/>
            <a:ext cx="411379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 rot="9411663">
            <a:off x="3138103" y="3824985"/>
            <a:ext cx="1059643" cy="771334"/>
          </a:xfrm>
          <a:prstGeom prst="leftArrow">
            <a:avLst>
              <a:gd name="adj1" fmla="val 40915"/>
              <a:gd name="adj2" fmla="val 48524"/>
            </a:avLst>
          </a:prstGeom>
          <a:solidFill>
            <a:srgbClr val="4581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76400"/>
          </a:xfrm>
          <a:prstGeom prst="rect">
            <a:avLst/>
          </a:prstGeom>
          <a:solidFill>
            <a:srgbClr val="FF00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finally...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#1...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0" y="1076400"/>
            <a:ext cx="9144000" cy="4067100"/>
          </a:xfrm>
          <a:prstGeom prst="rect">
            <a:avLst/>
          </a:prstGeom>
          <a:solidFill>
            <a:srgbClr val="D5A6B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BELLIED WOODPECKER: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LOVE to see them scoot up trees.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It’s as if he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Defies gravity.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Cool, right?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probably WANT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on YOUR property.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What’s he up to?It looks like he’s pretending to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Moutain climb.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854" y="0"/>
            <a:ext cx="36731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113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there...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0" y="1311300"/>
            <a:ext cx="9144000" cy="3832200"/>
          </a:xfrm>
          <a:prstGeom prst="rect">
            <a:avLst/>
          </a:prstGeom>
          <a:solidFill>
            <a:srgbClr val="FF99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Now you’re satisfied,right?good.       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                                                                                         Type what you thought here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                                                                                                                                                No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2" name="Google Shape;142;p25"/>
          <p:cNvSpPr/>
          <p:nvPr/>
        </p:nvSpPr>
        <p:spPr>
          <a:xfrm rot="5400000">
            <a:off x="5976613" y="3028341"/>
            <a:ext cx="724200" cy="7605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9999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Either climbing a tree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eating bugs, they still remain adorable...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0" y="1017600"/>
            <a:ext cx="9144000" cy="41259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a list of my top 10 favorite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7200"/>
              <a:t>Backyard birds.</a:t>
            </a:r>
            <a:endParaRPr sz="7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>
                <a:latin typeface="Courgette"/>
                <a:ea typeface="Courgette"/>
                <a:cs typeface="Courgette"/>
                <a:sym typeface="Courgette"/>
              </a:rPr>
              <a:t>I really hope my brother doesn’t find out about this... </a:t>
            </a:r>
            <a:endParaRPr sz="2400" b="1"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E066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#10 we have...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0" y="1152600"/>
            <a:ext cx="9144000" cy="3990900"/>
          </a:xfrm>
          <a:prstGeom prst="rect">
            <a:avLst/>
          </a:prstGeom>
          <a:solidFill>
            <a:srgbClr val="DD7E6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RUBY THROATED HUMMINGBIRD: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like to watch these zip around our yard as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their houses were on fire,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Hard to find,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But fun to watch!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657" y="0"/>
            <a:ext cx="411433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#9...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CAROLINA WREN: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birds love to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 funny things.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tried to play hide&amp;seek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With me.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742" y="0"/>
            <a:ext cx="58262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FF99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#8...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F6B26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TUFTED TITMOUSE: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birds are natures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Nutcrackers!!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Sure, they’re annoying,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just look 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That face!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Isn’t he adorible?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545" y="0"/>
            <a:ext cx="5396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 rot="-1776115">
            <a:off x="1744853" y="3743987"/>
            <a:ext cx="1744839" cy="87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#7...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BREASTED NUTHATCH: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It’s my favorite to see them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Climb head-first down trees.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aren’t woodpeckers,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are very similar.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#6...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CRESTED FLYCATCHER: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 only here in the summertime.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don’t know WHY they like our house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 much.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Don’t they know there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Is a pond right down the road?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0561" y="0"/>
            <a:ext cx="40334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526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#5...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A2C4C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BALTIMORE ORIOLE: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is another summer bird. His favorite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Foods include oranges, apples, peas, nectar,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And even jelly! Just add some bread and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Peanut butter and you got yourself 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Sandwich!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893" y="0"/>
            <a:ext cx="36641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5700"/>
          </a:xfrm>
          <a:prstGeom prst="rect">
            <a:avLst/>
          </a:prstGeom>
          <a:solidFill>
            <a:srgbClr val="4A86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#4...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0" y="1025700"/>
            <a:ext cx="9144000" cy="41178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HAIRY WOODPECKER: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Harder to find but WE GOT ‘EM!!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can tell it is a female ‘cuz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doesn’t look as pretty as the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Male.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NEVER do.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No offence, ladies!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455</Words>
  <Application>Microsoft Office PowerPoint</Application>
  <PresentationFormat>On-screen Show (16:9)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Courgette</vt:lpstr>
      <vt:lpstr>Arial</vt:lpstr>
      <vt:lpstr>Simple Light</vt:lpstr>
      <vt:lpstr>Backyard birds</vt:lpstr>
      <vt:lpstr>Either climbing a tree  or eating bugs, they still remain adorable...  </vt:lpstr>
      <vt:lpstr>At #10 we have...</vt:lpstr>
      <vt:lpstr>At #9...</vt:lpstr>
      <vt:lpstr>At #8...</vt:lpstr>
      <vt:lpstr>At #7...</vt:lpstr>
      <vt:lpstr>At #6...</vt:lpstr>
      <vt:lpstr>At #5...</vt:lpstr>
      <vt:lpstr>At #4...</vt:lpstr>
      <vt:lpstr>At #3...</vt:lpstr>
      <vt:lpstr>At #2...</vt:lpstr>
      <vt:lpstr>And finally... #1...</vt:lpstr>
      <vt:lpstr>So there...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birds</dc:title>
  <cp:lastModifiedBy>Brian Dugan</cp:lastModifiedBy>
  <cp:revision>2</cp:revision>
  <dcterms:modified xsi:type="dcterms:W3CDTF">2020-05-03T01:02:24Z</dcterms:modified>
</cp:coreProperties>
</file>